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2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59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172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577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83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21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910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534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005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AA8805-F17A-4793-A088-1398BADFAE08}" type="datetimeFigureOut">
              <a:rPr lang="et-EE" smtClean="0"/>
              <a:t>07.02.2022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F5B33B-8979-465C-8A07-2BA160C0FC8C}" type="slidenum">
              <a:rPr lang="et-EE" smtClean="0"/>
              <a:t>‹#›</a:t>
            </a:fld>
            <a:endParaRPr lang="et-E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FBA55-A70C-40C7-BCB9-57CC4A3C7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/>
          <a:stretch/>
        </p:blipFill>
        <p:spPr>
          <a:xfrm>
            <a:off x="2560973" y="208548"/>
            <a:ext cx="7070055" cy="4080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EAA7F-FF83-4862-9923-C1B0EAB1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66" y="4374015"/>
            <a:ext cx="2034669" cy="195328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DCA47-4E39-4261-9544-B3DEDDF25AC9}"/>
              </a:ext>
            </a:extLst>
          </p:cNvPr>
          <p:cNvSpPr txBox="1">
            <a:spLocks/>
          </p:cNvSpPr>
          <p:nvPr/>
        </p:nvSpPr>
        <p:spPr>
          <a:xfrm>
            <a:off x="8446118" y="5350656"/>
            <a:ext cx="3002932" cy="799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5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Sandra Liiv </a:t>
            </a:r>
            <a:endParaRPr lang="et-EE" sz="3500" cap="none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0AAA6D-4AC9-4A9B-92CC-09B5E7A6F60E}"/>
              </a:ext>
            </a:extLst>
          </p:cNvPr>
          <p:cNvSpPr txBox="1">
            <a:spLocks/>
          </p:cNvSpPr>
          <p:nvPr/>
        </p:nvSpPr>
        <p:spPr>
          <a:xfrm>
            <a:off x="928370" y="343095"/>
            <a:ext cx="10058400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Paw and hand today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B3909F26-F903-43D0-B717-79281C976B3C}"/>
              </a:ext>
            </a:extLst>
          </p:cNvPr>
          <p:cNvSpPr txBox="1">
            <a:spLocks/>
          </p:cNvSpPr>
          <p:nvPr/>
        </p:nvSpPr>
        <p:spPr>
          <a:xfrm>
            <a:off x="1097279" y="1845733"/>
            <a:ext cx="10308657" cy="445881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C71F01D7-35BE-49C6-ACA6-EDE3C97E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5" y="1099672"/>
            <a:ext cx="5305215" cy="3527968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7FCE57D3-62C4-4CDA-B0C2-CFD1B11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1" y="4913275"/>
            <a:ext cx="3025464" cy="134781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1825ED6A-7098-4C37-8AFA-EF8740551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0" y="4922155"/>
            <a:ext cx="3334657" cy="1170423"/>
          </a:xfrm>
          <a:prstGeom prst="rect">
            <a:avLst/>
          </a:prstGeom>
        </p:spPr>
      </p:pic>
      <p:pic>
        <p:nvPicPr>
          <p:cNvPr id="10" name="Pilt 9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F33FA26A-F72D-4AE9-8353-F19A90DB6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39" y="5163019"/>
            <a:ext cx="3561262" cy="929560"/>
          </a:xfrm>
          <a:prstGeom prst="rect">
            <a:avLst/>
          </a:prstGeom>
        </p:spPr>
      </p:pic>
      <p:pic>
        <p:nvPicPr>
          <p:cNvPr id="12" name="Pilt 11" descr="Pilt, millel on kujutatud tekst, märk&#10;&#10;Kirjeldus on genereeritud automaatselt">
            <a:extLst>
              <a:ext uri="{FF2B5EF4-FFF2-40B4-BE49-F238E27FC236}">
                <a16:creationId xmlns:a16="http://schemas.microsoft.com/office/drawing/2014/main" id="{72D34F21-70F1-4453-9328-501A2B595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62" y="5022118"/>
            <a:ext cx="1561484" cy="11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11227-9784-4DE7-935C-79A62912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0"/>
            <a:ext cx="1028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BA66-077E-4EEC-96FE-92E9DAEF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Käpp ja Käsi</a:t>
            </a:r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/ Paw and Hand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E285-EEA9-46AF-8040-BE24F0A6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2200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Is a program that brings together people who have been in prison and dogs that live in dog pounds. Under the supervision of professional dog trainer and a psychologist, they meet 16 times over 8 weeks to learn new skills in dog training. </a:t>
            </a:r>
            <a:endParaRPr lang="et-EE" sz="32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92C4-5088-4DA8-AE46-FDAFB286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How did we start?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Sisu kohatäide 6" descr="Pilt, millel on kujutatud tekst, siseruumis&#10;&#10;Kirjeldus on genereeritud automaatselt">
            <a:extLst>
              <a:ext uri="{FF2B5EF4-FFF2-40B4-BE49-F238E27FC236}">
                <a16:creationId xmlns:a16="http://schemas.microsoft.com/office/drawing/2014/main" id="{C7C88964-FC50-45C6-A28D-F4B31D636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01" y="1846263"/>
            <a:ext cx="7225724" cy="4022725"/>
          </a:xfrm>
        </p:spPr>
      </p:pic>
    </p:spTree>
    <p:extLst>
      <p:ext uri="{BB962C8B-B14F-4D97-AF65-F5344CB8AC3E}">
        <p14:creationId xmlns:p14="http://schemas.microsoft.com/office/powerpoint/2010/main" val="16335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823721-2254-4095-89FF-3F5DBC13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NULA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83591B-D320-49CE-9071-DFDDF86C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46263"/>
            <a:ext cx="11506200" cy="4022725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A 6-month intense development programme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Consists of: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training days,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meetings with mentors,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constant work on the solutions from home.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9674C65D-E88E-44B9-8BA1-77395F68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83" y="335756"/>
            <a:ext cx="5000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C91F87D-662F-4F98-9871-B638EA9292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046163"/>
            <a:ext cx="11563350" cy="5811837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accent2"/>
                </a:solidFill>
                <a:latin typeface="Berlin Sans FB" panose="020E0602020502020306" pitchFamily="34" charset="0"/>
              </a:rPr>
              <a:t>The focus topics are: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 solution design,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testing on target groups,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measuring impact,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budgeting and the preparation of a financial plan,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communication activities,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team strengths and weaknesses,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8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and preparation of an action plan for implementing the solution.</a:t>
            </a:r>
            <a:endParaRPr lang="et-EE" sz="86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  <a:p>
            <a:endParaRPr lang="en-GB" dirty="0"/>
          </a:p>
        </p:txBody>
      </p:sp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4B617CC-A878-49F8-B203-9D8A1091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43" y="396716"/>
            <a:ext cx="5000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281A3C-0CA1-4431-B762-C7A7F9EA1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Berlin Sans FB Demi" panose="020E0802020502020306" pitchFamily="34" charset="0"/>
              </a:rPr>
              <a:t>VALIDATING OUR IDEA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8ABECAE-9C46-4B54-9F25-254C1FD65D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101600"/>
            <a:ext cx="7206144" cy="6858000"/>
          </a:xfrm>
        </p:spPr>
        <p:txBody>
          <a:bodyPr vert="horz" lIns="0" tIns="45720" rIns="0" bIns="45720" rtlCol="0" anchor="ctr">
            <a:normAutofit/>
          </a:bodyPr>
          <a:lstStyle/>
          <a:p>
            <a:pPr marR="0" lvl="0" fontAlgn="auto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Customer assumption: </a:t>
            </a:r>
          </a:p>
          <a:p>
            <a:pPr marL="749808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People don’t want to adopt dogs from shelters, due to lack of social skills and training.</a:t>
            </a:r>
          </a:p>
          <a:p>
            <a:pPr marL="749808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 Prisoners lack of meaningful activities.</a:t>
            </a:r>
          </a:p>
          <a:p>
            <a:pPr marR="0" lvl="0" fontAlgn="auto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</a:rPr>
              <a:t>Problem assumption</a:t>
            </a:r>
          </a:p>
          <a:p>
            <a:pPr marL="749808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</a:t>
            </a:r>
            <a:r>
              <a:rPr kumimoji="0" lang="en-US" sz="2800" b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</a:rPr>
              <a:t>inistry</a:t>
            </a:r>
            <a:r>
              <a:rPr kumimoji="0" lang="en-US" sz="2800" b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</a:rPr>
              <a:t> of justice and prisons are motivated to co-operate with partners who offer prisoners’ meaningful activities, that also have impact on the recidivism of prisoners.</a:t>
            </a:r>
          </a:p>
          <a:p>
            <a:pPr marR="0" lvl="0" fontAlgn="auto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Solution assumption</a:t>
            </a:r>
          </a:p>
          <a:p>
            <a:pPr marL="749808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</a:rPr>
              <a:t>Liis</a:t>
            </a: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erlin Sans FB" panose="020E0602020502020306" pitchFamily="34" charset="0"/>
              </a:rPr>
              <a:t> is willing to pay for adopting a dog, who has been trained by a prisoner, from a shelter.</a:t>
            </a:r>
          </a:p>
          <a:p>
            <a:endParaRPr lang="en-US" dirty="0"/>
          </a:p>
        </p:txBody>
      </p:sp>
      <p:sp>
        <p:nvSpPr>
          <p:cNvPr id="2" name="Sisu kohatäide 2">
            <a:extLst>
              <a:ext uri="{FF2B5EF4-FFF2-40B4-BE49-F238E27FC236}">
                <a16:creationId xmlns:a16="http://schemas.microsoft.com/office/drawing/2014/main" id="{B7A5FE7C-C0F5-4100-94AA-337EEC2E121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1563350" cy="58118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>
            <a:extLst>
              <a:ext uri="{FF2B5EF4-FFF2-40B4-BE49-F238E27FC236}">
                <a16:creationId xmlns:a16="http://schemas.microsoft.com/office/drawing/2014/main" id="{B7A5FE7C-C0F5-4100-94AA-337EEC2E121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1563350" cy="58118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8ABECAE-9C46-4B54-9F25-254C1FD6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08657" cy="4458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a list of friends, who we knew, that were thinking of taking a dog;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contacted a friend of a friend, who we knew, had been in prison;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contacted animal shelters and dog trainers and asked their opinion;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round table for opinion leaders of both fields;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GOOGLE;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connect with USA programs;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network of local specialists of both fields.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281A3C-0CA1-4431-B762-C7A7F9EA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VALIDATING OUR IDEA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>
            <a:extLst>
              <a:ext uri="{FF2B5EF4-FFF2-40B4-BE49-F238E27FC236}">
                <a16:creationId xmlns:a16="http://schemas.microsoft.com/office/drawing/2014/main" id="{B7A5FE7C-C0F5-4100-94AA-337EEC2E121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1563350" cy="58118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Sisu kohatäide 5" descr="Pilt, millel on kujutatud väljas, maapind, isik, koer&#10;&#10;Kirjeldus on genereeritud automaatselt">
            <a:extLst>
              <a:ext uri="{FF2B5EF4-FFF2-40B4-BE49-F238E27FC236}">
                <a16:creationId xmlns:a16="http://schemas.microsoft.com/office/drawing/2014/main" id="{8CE00965-0696-4E96-A1F0-7452EB3DE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81" y="1846263"/>
            <a:ext cx="8790788" cy="44577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281A3C-0CA1-4431-B762-C7A7F9EA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What we wanted to do?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8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>
            <a:extLst>
              <a:ext uri="{FF2B5EF4-FFF2-40B4-BE49-F238E27FC236}">
                <a16:creationId xmlns:a16="http://schemas.microsoft.com/office/drawing/2014/main" id="{B7A5FE7C-C0F5-4100-94AA-337EEC2E121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1563350" cy="58118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281A3C-0CA1-4431-B762-C7A7F9EA1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39010"/>
            <a:ext cx="10058400" cy="690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What we ended up doing?</a:t>
            </a:r>
            <a:endParaRPr lang="et-EE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7" name="Rühm 6">
            <a:extLst>
              <a:ext uri="{FF2B5EF4-FFF2-40B4-BE49-F238E27FC236}">
                <a16:creationId xmlns:a16="http://schemas.microsoft.com/office/drawing/2014/main" id="{5A70C8B9-8637-474A-83AD-065B1D1E7719}"/>
              </a:ext>
            </a:extLst>
          </p:cNvPr>
          <p:cNvGrpSpPr/>
          <p:nvPr/>
        </p:nvGrpSpPr>
        <p:grpSpPr>
          <a:xfrm>
            <a:off x="1991677" y="729573"/>
            <a:ext cx="8208646" cy="3687395"/>
            <a:chOff x="766762" y="923925"/>
            <a:chExt cx="10327958" cy="6032706"/>
          </a:xfrm>
        </p:grpSpPr>
        <p:pic>
          <p:nvPicPr>
            <p:cNvPr id="3" name="Pilt 2">
              <a:extLst>
                <a:ext uri="{FF2B5EF4-FFF2-40B4-BE49-F238E27FC236}">
                  <a16:creationId xmlns:a16="http://schemas.microsoft.com/office/drawing/2014/main" id="{D97D16CE-2276-464D-A51A-44A7C58F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763" y="923925"/>
              <a:ext cx="10327957" cy="58094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20A2AB-2D86-4BB0-87B7-123D5929AAEF}"/>
                </a:ext>
              </a:extLst>
            </p:cNvPr>
            <p:cNvSpPr txBox="1"/>
            <p:nvPr/>
          </p:nvSpPr>
          <p:spPr>
            <a:xfrm>
              <a:off x="766762" y="4992851"/>
              <a:ext cx="10327957" cy="19637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rlin Sans FB" panose="020E0602020502020306" pitchFamily="34" charset="0"/>
                </a:rPr>
                <a:t>I want to hope that it has some kind of impact on me. I understand everything we learned there, but I need time to practice.</a:t>
              </a:r>
            </a:p>
          </p:txBody>
        </p:sp>
      </p:grpSp>
      <p:pic>
        <p:nvPicPr>
          <p:cNvPr id="8" name="Pilt 7">
            <a:extLst>
              <a:ext uri="{FF2B5EF4-FFF2-40B4-BE49-F238E27FC236}">
                <a16:creationId xmlns:a16="http://schemas.microsoft.com/office/drawing/2014/main" id="{099ED338-7AFB-4FCE-960B-2E4F490C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7" y="4635727"/>
            <a:ext cx="2880366" cy="115214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7DCE0CE2-68D0-43CD-ADA9-45B12F1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77" y="4427473"/>
            <a:ext cx="3777245" cy="17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35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2351</TotalTime>
  <Words>329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Berlin Sans FB</vt:lpstr>
      <vt:lpstr>Berlin Sans FB Demi</vt:lpstr>
      <vt:lpstr>Calibri</vt:lpstr>
      <vt:lpstr>Calibri Light</vt:lpstr>
      <vt:lpstr>Wingdings</vt:lpstr>
      <vt:lpstr>Retrospect</vt:lpstr>
      <vt:lpstr>PowerPoint Presentation</vt:lpstr>
      <vt:lpstr>Käpp ja Käsi / Paw and Hand</vt:lpstr>
      <vt:lpstr>How did we start?</vt:lpstr>
      <vt:lpstr>NULA</vt:lpstr>
      <vt:lpstr>PowerPoint Presentation</vt:lpstr>
      <vt:lpstr>VALIDATING OUR IDEA</vt:lpstr>
      <vt:lpstr>VALIDATING OUR IDEA</vt:lpstr>
      <vt:lpstr>What we wanted to do?</vt:lpstr>
      <vt:lpstr>What we ended up doing?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Liiv</dc:creator>
  <cp:lastModifiedBy>Donal Guerin</cp:lastModifiedBy>
  <cp:revision>11</cp:revision>
  <dcterms:created xsi:type="dcterms:W3CDTF">2019-03-07T11:26:40Z</dcterms:created>
  <dcterms:modified xsi:type="dcterms:W3CDTF">2022-02-07T12:28:52Z</dcterms:modified>
</cp:coreProperties>
</file>